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68" r:id="rId6"/>
    <p:sldId id="269" r:id="rId7"/>
    <p:sldId id="270" r:id="rId8"/>
    <p:sldId id="271" r:id="rId9"/>
    <p:sldId id="272" r:id="rId10"/>
    <p:sldId id="273" r:id="rId11"/>
    <p:sldId id="259" r:id="rId12"/>
    <p:sldId id="261" r:id="rId13"/>
    <p:sldId id="267" r:id="rId14"/>
    <p:sldId id="262" r:id="rId15"/>
    <p:sldId id="263" r:id="rId16"/>
    <p:sldId id="264" r:id="rId17"/>
    <p:sldId id="274" r:id="rId18"/>
    <p:sldId id="275" r:id="rId19"/>
    <p:sldId id="276" r:id="rId20"/>
    <p:sldId id="277" r:id="rId21"/>
    <p:sldId id="278" r:id="rId22"/>
    <p:sldId id="279" r:id="rId23"/>
    <p:sldId id="280" r:id="rId24"/>
    <p:sldId id="265" r:id="rId25"/>
    <p:sldId id="281" r:id="rId26"/>
    <p:sldId id="282" r:id="rId27"/>
    <p:sldId id="266" r:id="rId28"/>
    <p:sldId id="283" r:id="rId29"/>
    <p:sldId id="284" r:id="rId30"/>
    <p:sldId id="28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39" d="100"/>
          <a:sy n="39" d="100"/>
        </p:scale>
        <p:origin x="-1416" y="-7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1D5BDC-ACC4-4CD2-A672-6B2F59CF6804}" type="datetimeFigureOut">
              <a:rPr lang="en-US" smtClean="0"/>
              <a:t>12/12/2013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390829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D5BDC-ACC4-4CD2-A672-6B2F59CF6804}" type="datetimeFigureOut">
              <a:rPr lang="en-US" smtClean="0"/>
              <a:t>12/12/2013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1395735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D5BDC-ACC4-4CD2-A672-6B2F59CF6804}" type="datetimeFigureOut">
              <a:rPr lang="en-US" smtClean="0"/>
              <a:t>12/12/2013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299629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D5BDC-ACC4-4CD2-A672-6B2F59CF6804}" type="datetimeFigureOut">
              <a:rPr lang="en-US" smtClean="0"/>
              <a:t>12/12/2013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278085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1D5BDC-ACC4-4CD2-A672-6B2F59CF6804}" type="datetimeFigureOut">
              <a:rPr lang="en-US" smtClean="0"/>
              <a:t>12/12/2013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745062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1D5BDC-ACC4-4CD2-A672-6B2F59CF6804}" type="datetimeFigureOut">
              <a:rPr lang="en-US" smtClean="0"/>
              <a:t>12/12/2013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817226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1D5BDC-ACC4-4CD2-A672-6B2F59CF6804}" type="datetimeFigureOut">
              <a:rPr lang="en-US" smtClean="0"/>
              <a:t>12/12/2013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3463664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1D5BDC-ACC4-4CD2-A672-6B2F59CF6804}" type="datetimeFigureOut">
              <a:rPr lang="en-US" smtClean="0"/>
              <a:t>12/12/2013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344099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D5BDC-ACC4-4CD2-A672-6B2F59CF6804}" type="datetimeFigureOut">
              <a:rPr lang="en-US" smtClean="0"/>
              <a:t>12/12/2013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2948859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D5BDC-ACC4-4CD2-A672-6B2F59CF6804}" type="datetimeFigureOut">
              <a:rPr lang="en-US" smtClean="0"/>
              <a:t>12/12/2013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258473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D5BDC-ACC4-4CD2-A672-6B2F59CF6804}" type="datetimeFigureOut">
              <a:rPr lang="en-US" smtClean="0"/>
              <a:t>12/12/2013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A105D-E5F5-48F7-87BF-C20590C4A585}" type="slidenum">
              <a:rPr lang="en-US" smtClean="0"/>
              <a:t>‹#›</a:t>
            </a:fld>
            <a:endParaRPr lang="en-US"/>
          </a:p>
        </p:txBody>
      </p:sp>
    </p:spTree>
    <p:extLst>
      <p:ext uri="{BB962C8B-B14F-4D97-AF65-F5344CB8AC3E}">
        <p14:creationId xmlns:p14="http://schemas.microsoft.com/office/powerpoint/2010/main" val="1858809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D5BDC-ACC4-4CD2-A672-6B2F59CF6804}" type="datetimeFigureOut">
              <a:rPr lang="en-US" smtClean="0"/>
              <a:t>12/12/2013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A105D-E5F5-48F7-87BF-C20590C4A585}" type="slidenum">
              <a:rPr lang="en-US" smtClean="0"/>
              <a:t>‹#›</a:t>
            </a:fld>
            <a:endParaRPr lang="en-US"/>
          </a:p>
        </p:txBody>
      </p:sp>
    </p:spTree>
    <p:extLst>
      <p:ext uri="{BB962C8B-B14F-4D97-AF65-F5344CB8AC3E}">
        <p14:creationId xmlns:p14="http://schemas.microsoft.com/office/powerpoint/2010/main" val="590180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1"/>
            <a:ext cx="7848600" cy="1600199"/>
          </a:xfrm>
        </p:spPr>
        <p:txBody>
          <a:bodyPr>
            <a:normAutofit fontScale="90000"/>
          </a:bodyPr>
          <a:lstStyle/>
          <a:p>
            <a:r>
              <a:rPr lang="en-US" dirty="0" smtClean="0"/>
              <a:t>Mt. Orab Elementary</a:t>
            </a:r>
            <a:br>
              <a:rPr lang="en-US" dirty="0" smtClean="0"/>
            </a:br>
            <a:r>
              <a:rPr lang="en-US" dirty="0" smtClean="0"/>
              <a:t>Student Council</a:t>
            </a:r>
            <a:br>
              <a:rPr lang="en-US" dirty="0" smtClean="0"/>
            </a:br>
            <a:r>
              <a:rPr lang="en-US" dirty="0" smtClean="0"/>
              <a:t>Recycling Team</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2743200"/>
            <a:ext cx="6652846" cy="3962400"/>
          </a:xfrm>
          <a:prstGeom prst="rect">
            <a:avLst/>
          </a:prstGeom>
        </p:spPr>
      </p:pic>
    </p:spTree>
    <p:extLst>
      <p:ext uri="{BB962C8B-B14F-4D97-AF65-F5344CB8AC3E}">
        <p14:creationId xmlns:p14="http://schemas.microsoft.com/office/powerpoint/2010/main" val="3496446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2881" y="61119"/>
            <a:ext cx="2057400" cy="6278562"/>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71600" y="-228600"/>
            <a:ext cx="6400800" cy="6858000"/>
          </a:xfrm>
          <a:prstGeom prst="rect">
            <a:avLst/>
          </a:prstGeom>
        </p:spPr>
      </p:pic>
    </p:spTree>
    <p:extLst>
      <p:ext uri="{BB962C8B-B14F-4D97-AF65-F5344CB8AC3E}">
        <p14:creationId xmlns:p14="http://schemas.microsoft.com/office/powerpoint/2010/main" val="2989072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r>
              <a:rPr lang="en-US" dirty="0" smtClean="0"/>
              <a:t>We presented The Amazing Bully Machine for all students at Mt. Orab Elementary.  Our play taught about three kinds of bullying:  Physical aggression, name calling and teasing, and social bullying.  </a:t>
            </a:r>
            <a:endParaRPr lang="en-US" dirty="0"/>
          </a:p>
        </p:txBody>
      </p:sp>
    </p:spTree>
    <p:extLst>
      <p:ext uri="{BB962C8B-B14F-4D97-AF65-F5344CB8AC3E}">
        <p14:creationId xmlns:p14="http://schemas.microsoft.com/office/powerpoint/2010/main" val="5142592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r>
              <a:rPr lang="en-US" dirty="0" smtClean="0"/>
              <a:t>In each scene we acted out how students can step in when they see bullying and become an important part of</a:t>
            </a:r>
            <a:br>
              <a:rPr lang="en-US" dirty="0" smtClean="0"/>
            </a:br>
            <a:r>
              <a:rPr lang="en-US" dirty="0" smtClean="0"/>
              <a:t>The Amazing Bully Machine. </a:t>
            </a:r>
            <a:br>
              <a:rPr lang="en-US" dirty="0" smtClean="0"/>
            </a:br>
            <a:r>
              <a:rPr lang="en-US" dirty="0" smtClean="0"/>
              <a:t> </a:t>
            </a:r>
            <a:endParaRPr lang="en-US" dirty="0"/>
          </a:p>
        </p:txBody>
      </p:sp>
    </p:spTree>
    <p:extLst>
      <p:ext uri="{BB962C8B-B14F-4D97-AF65-F5344CB8AC3E}">
        <p14:creationId xmlns:p14="http://schemas.microsoft.com/office/powerpoint/2010/main" val="2420202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791200"/>
          </a:xfrm>
        </p:spPr>
        <p:txBody>
          <a:bodyPr>
            <a:normAutofit fontScale="90000"/>
          </a:bodyPr>
          <a:lstStyle/>
          <a:p>
            <a:r>
              <a:rPr lang="en-US" b="1" dirty="0"/>
              <a:t/>
            </a:r>
            <a:br>
              <a:rPr lang="en-US" b="1" dirty="0"/>
            </a:br>
            <a:r>
              <a:rPr lang="en-US" dirty="0" smtClean="0">
                <a:latin typeface="+mn-lt"/>
              </a:rPr>
              <a:t>“</a:t>
            </a:r>
            <a:r>
              <a:rPr lang="en-US" dirty="0">
                <a:latin typeface="+mn-lt"/>
              </a:rPr>
              <a:t>What’s </a:t>
            </a:r>
            <a:r>
              <a:rPr lang="en-US" dirty="0" smtClean="0">
                <a:latin typeface="+mn-lt"/>
              </a:rPr>
              <a:t>The Amazing Bully Machine</a:t>
            </a:r>
            <a:r>
              <a:rPr lang="en-US" dirty="0">
                <a:latin typeface="+mn-lt"/>
              </a:rPr>
              <a:t>?”  A bully machine fights bullies!  It’s not a robot, it’s not even a machine.  The Amazing Bully Machine is powered by boys and </a:t>
            </a:r>
            <a:r>
              <a:rPr lang="en-US" dirty="0" smtClean="0">
                <a:latin typeface="+mn-lt"/>
              </a:rPr>
              <a:t>girls.  </a:t>
            </a:r>
            <a:r>
              <a:rPr lang="en-US" dirty="0">
                <a:latin typeface="+mn-lt"/>
              </a:rPr>
              <a:t>When you see a bully, you can put the Amazing Bully Machine to work. </a:t>
            </a:r>
            <a:r>
              <a:rPr lang="en-US" dirty="0" smtClean="0">
                <a:latin typeface="+mn-lt"/>
              </a:rPr>
              <a:t> We learned several ways to deal with bullies:</a:t>
            </a:r>
            <a:endParaRPr lang="en-US" dirty="0">
              <a:latin typeface="+mn-lt"/>
            </a:endParaRPr>
          </a:p>
        </p:txBody>
      </p:sp>
    </p:spTree>
    <p:extLst>
      <p:ext uri="{BB962C8B-B14F-4D97-AF65-F5344CB8AC3E}">
        <p14:creationId xmlns:p14="http://schemas.microsoft.com/office/powerpoint/2010/main" val="1389052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lstStyle/>
          <a:p>
            <a:pPr algn="l"/>
            <a:r>
              <a:rPr lang="en-US" dirty="0" smtClean="0"/>
              <a:t>1.  Politely, but firmly challenge the bully. </a:t>
            </a:r>
            <a:br>
              <a:rPr lang="en-US" dirty="0" smtClean="0"/>
            </a:br>
            <a:r>
              <a:rPr lang="en-US" dirty="0" smtClean="0"/>
              <a:t>2.Refuse to go along with bullying behavior. </a:t>
            </a:r>
            <a:br>
              <a:rPr lang="en-US" dirty="0" smtClean="0"/>
            </a:br>
            <a:r>
              <a:rPr lang="en-US" dirty="0" smtClean="0"/>
              <a:t>3.  Rescue!  Kids can quickly get a bullied kid out of a bad situation. 4.  Report bullying to an adult.</a:t>
            </a:r>
            <a:br>
              <a:rPr lang="en-US" dirty="0" smtClean="0"/>
            </a:br>
            <a:endParaRPr lang="en-US" dirty="0"/>
          </a:p>
        </p:txBody>
      </p:sp>
    </p:spTree>
    <p:extLst>
      <p:ext uri="{BB962C8B-B14F-4D97-AF65-F5344CB8AC3E}">
        <p14:creationId xmlns:p14="http://schemas.microsoft.com/office/powerpoint/2010/main" val="4925342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lstStyle/>
          <a:p>
            <a:r>
              <a:rPr lang="en-US" dirty="0" smtClean="0"/>
              <a:t>Meet our social bully Lori.  She tries to destroy friendships and threatens social standing.  Watch how her group stands up to her.</a:t>
            </a:r>
            <a:endParaRPr lang="en-US" dirty="0"/>
          </a:p>
        </p:txBody>
      </p:sp>
    </p:spTree>
    <p:extLst>
      <p:ext uri="{BB962C8B-B14F-4D97-AF65-F5344CB8AC3E}">
        <p14:creationId xmlns:p14="http://schemas.microsoft.com/office/powerpoint/2010/main" val="998430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lstStyle/>
          <a:p>
            <a:r>
              <a:rPr lang="en-US" dirty="0" smtClean="0"/>
              <a:t>Since November, Student Council and some 4</a:t>
            </a:r>
            <a:r>
              <a:rPr lang="en-US" baseline="30000" dirty="0" smtClean="0"/>
              <a:t>th</a:t>
            </a:r>
            <a:r>
              <a:rPr lang="en-US" dirty="0" smtClean="0"/>
              <a:t> grade volunteers have been working on our canned food drive.  We have collected more than 2000 items for the Church of Christ Food Pantry right here in town.  </a:t>
            </a:r>
            <a:endParaRPr lang="en-US" dirty="0"/>
          </a:p>
        </p:txBody>
      </p:sp>
    </p:spTree>
    <p:extLst>
      <p:ext uri="{BB962C8B-B14F-4D97-AF65-F5344CB8AC3E}">
        <p14:creationId xmlns:p14="http://schemas.microsoft.com/office/powerpoint/2010/main" val="5865280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5029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2622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0844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16562"/>
          </a:xfrm>
        </p:spPr>
        <p:txBody>
          <a:bodyPr/>
          <a:lstStyle/>
          <a:p>
            <a:r>
              <a:rPr lang="en-US" dirty="0" smtClean="0"/>
              <a:t>Student Council</a:t>
            </a:r>
            <a:br>
              <a:rPr lang="en-US" dirty="0" smtClean="0"/>
            </a:br>
            <a:r>
              <a:rPr lang="en-US" dirty="0" smtClean="0"/>
              <a:t>Each 4</a:t>
            </a:r>
            <a:r>
              <a:rPr lang="en-US" baseline="30000" dirty="0" smtClean="0"/>
              <a:t>th</a:t>
            </a:r>
            <a:r>
              <a:rPr lang="en-US" dirty="0" smtClean="0"/>
              <a:t> grade classroom elects two representatives.  Student Council members act as school leaders on a number of activities each school year.</a:t>
            </a:r>
            <a:endParaRPr lang="en-US" dirty="0"/>
          </a:p>
        </p:txBody>
      </p:sp>
    </p:spTree>
    <p:extLst>
      <p:ext uri="{BB962C8B-B14F-4D97-AF65-F5344CB8AC3E}">
        <p14:creationId xmlns:p14="http://schemas.microsoft.com/office/powerpoint/2010/main" val="2307722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33500" y="-38100"/>
            <a:ext cx="6477000" cy="6858000"/>
          </a:xfrm>
          <a:prstGeom prst="rect">
            <a:avLst/>
          </a:prstGeom>
        </p:spPr>
      </p:pic>
    </p:spTree>
    <p:extLst>
      <p:ext uri="{BB962C8B-B14F-4D97-AF65-F5344CB8AC3E}">
        <p14:creationId xmlns:p14="http://schemas.microsoft.com/office/powerpoint/2010/main" val="1703459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96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6913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09700" y="-38100"/>
            <a:ext cx="6324600" cy="6858000"/>
          </a:xfrm>
          <a:prstGeom prst="rect">
            <a:avLst/>
          </a:prstGeom>
        </p:spPr>
      </p:pic>
    </p:spTree>
    <p:extLst>
      <p:ext uri="{BB962C8B-B14F-4D97-AF65-F5344CB8AC3E}">
        <p14:creationId xmlns:p14="http://schemas.microsoft.com/office/powerpoint/2010/main" val="3255963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lstStyle/>
          <a:p>
            <a:r>
              <a:rPr lang="en-US" dirty="0" smtClean="0"/>
              <a:t>Our Recycling Team is busy every Tuesday.  We collect the recycling bins from the classrooms and offices and deposit them in the massive bin behind our school.</a:t>
            </a:r>
            <a:endParaRPr lang="en-US" dirty="0"/>
          </a:p>
        </p:txBody>
      </p:sp>
    </p:spTree>
    <p:extLst>
      <p:ext uri="{BB962C8B-B14F-4D97-AF65-F5344CB8AC3E}">
        <p14:creationId xmlns:p14="http://schemas.microsoft.com/office/powerpoint/2010/main" val="3965935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5334000" cy="5486400"/>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81100" y="38100"/>
            <a:ext cx="6781800" cy="6858000"/>
          </a:xfrm>
          <a:prstGeom prst="rect">
            <a:avLst/>
          </a:prstGeom>
        </p:spPr>
      </p:pic>
    </p:spTree>
    <p:extLst>
      <p:ext uri="{BB962C8B-B14F-4D97-AF65-F5344CB8AC3E}">
        <p14:creationId xmlns:p14="http://schemas.microsoft.com/office/powerpoint/2010/main" val="3633121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600200"/>
            <a:ext cx="3124200" cy="4800600"/>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66568" y="150341"/>
            <a:ext cx="6553200" cy="6858000"/>
          </a:xfrm>
          <a:prstGeom prst="rect">
            <a:avLst/>
          </a:prstGeom>
        </p:spPr>
      </p:pic>
    </p:spTree>
    <p:extLst>
      <p:ext uri="{BB962C8B-B14F-4D97-AF65-F5344CB8AC3E}">
        <p14:creationId xmlns:p14="http://schemas.microsoft.com/office/powerpoint/2010/main" val="4240513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lstStyle/>
          <a:p>
            <a:r>
              <a:rPr lang="en-US" dirty="0" smtClean="0"/>
              <a:t>Every week we choose a recycling champion at each grade level.  We hold contests and speak to our assigned classes about recycling.  We try to encourage everyone to recycle more!</a:t>
            </a:r>
            <a:endParaRPr lang="en-US" dirty="0"/>
          </a:p>
        </p:txBody>
      </p:sp>
    </p:spTree>
    <p:extLst>
      <p:ext uri="{BB962C8B-B14F-4D97-AF65-F5344CB8AC3E}">
        <p14:creationId xmlns:p14="http://schemas.microsoft.com/office/powerpoint/2010/main" val="3165346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3908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0"/>
            <a:ext cx="6858000" cy="6858000"/>
          </a:xfrm>
          <a:prstGeom prst="rect">
            <a:avLst/>
          </a:prstGeom>
        </p:spPr>
      </p:pic>
    </p:spTree>
    <p:extLst>
      <p:ext uri="{BB962C8B-B14F-4D97-AF65-F5344CB8AC3E}">
        <p14:creationId xmlns:p14="http://schemas.microsoft.com/office/powerpoint/2010/main" val="2998424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172200"/>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7487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6821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dirty="0" smtClean="0"/>
              <a:t>October is Anti-Bully Month</a:t>
            </a:r>
            <a:br>
              <a:rPr lang="en-US" dirty="0" smtClean="0"/>
            </a:br>
            <a:r>
              <a:rPr lang="en-US" dirty="0" smtClean="0"/>
              <a:t>This October Student Council presented a play called The Amazing Bully Machine.  We sponsored a Door Decorating contest.  We had a winner in each grade level.  </a:t>
            </a:r>
            <a:br>
              <a:rPr lang="en-US" dirty="0" smtClean="0"/>
            </a:br>
            <a:endParaRPr lang="en-US" dirty="0"/>
          </a:p>
        </p:txBody>
      </p:sp>
    </p:spTree>
    <p:extLst>
      <p:ext uri="{BB962C8B-B14F-4D97-AF65-F5344CB8AC3E}">
        <p14:creationId xmlns:p14="http://schemas.microsoft.com/office/powerpoint/2010/main" val="3313543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71310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14400"/>
            <a:ext cx="4191000" cy="5029200"/>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81100" y="-495300"/>
            <a:ext cx="6553200" cy="7543800"/>
          </a:xfrm>
          <a:prstGeom prst="rect">
            <a:avLst/>
          </a:prstGeom>
        </p:spPr>
      </p:pic>
    </p:spTree>
    <p:extLst>
      <p:ext uri="{BB962C8B-B14F-4D97-AF65-F5344CB8AC3E}">
        <p14:creationId xmlns:p14="http://schemas.microsoft.com/office/powerpoint/2010/main" val="2034004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8346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1905000"/>
            <a:ext cx="2133600" cy="2895600"/>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09763" y="716280"/>
            <a:ext cx="5943600" cy="5577840"/>
          </a:xfrm>
          <a:prstGeom prst="rect">
            <a:avLst/>
          </a:prstGeom>
        </p:spPr>
      </p:pic>
    </p:spTree>
    <p:extLst>
      <p:ext uri="{BB962C8B-B14F-4D97-AF65-F5344CB8AC3E}">
        <p14:creationId xmlns:p14="http://schemas.microsoft.com/office/powerpoint/2010/main" val="3145764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524000"/>
            <a:ext cx="2971800" cy="3276600"/>
          </a:xfrm>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14500" y="-114300"/>
            <a:ext cx="5715000" cy="6858000"/>
          </a:xfrm>
          <a:prstGeom prst="rect">
            <a:avLst/>
          </a:prstGeom>
        </p:spPr>
      </p:pic>
    </p:spTree>
    <p:extLst>
      <p:ext uri="{BB962C8B-B14F-4D97-AF65-F5344CB8AC3E}">
        <p14:creationId xmlns:p14="http://schemas.microsoft.com/office/powerpoint/2010/main" val="1961043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202</Words>
  <Application>Microsoft Office PowerPoint</Application>
  <PresentationFormat>On-screen Show (4:3)</PresentationFormat>
  <Paragraphs>12</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Mt. Orab Elementary Student Council Recycling Team</vt:lpstr>
      <vt:lpstr>Student Council Each 4th grade classroom elects two representatives.  Student Council members act as school leaders on a number of activities each school year.</vt:lpstr>
      <vt:lpstr>PowerPoint Presentation</vt:lpstr>
      <vt:lpstr>October is Anti-Bully Month This October Student Council presented a play called The Amazing Bully Machine.  We sponsored a Door Decorating contest.  We had a winner in each grade level.   </vt:lpstr>
      <vt:lpstr>PowerPoint Presentation</vt:lpstr>
      <vt:lpstr>PowerPoint Presentation</vt:lpstr>
      <vt:lpstr>PowerPoint Presentation</vt:lpstr>
      <vt:lpstr>PowerPoint Presentation</vt:lpstr>
      <vt:lpstr>PowerPoint Presentation</vt:lpstr>
      <vt:lpstr>PowerPoint Presentation</vt:lpstr>
      <vt:lpstr>We presented The Amazing Bully Machine for all students at Mt. Orab Elementary.  Our play taught about three kinds of bullying:  Physical aggression, name calling and teasing, and social bullying.  </vt:lpstr>
      <vt:lpstr>In each scene we acted out how students can step in when they see bullying and become an important part of The Amazing Bully Machine.   </vt:lpstr>
      <vt:lpstr> “What’s The Amazing Bully Machine?”  A bully machine fights bullies!  It’s not a robot, it’s not even a machine.  The Amazing Bully Machine is powered by boys and girls.  When you see a bully, you can put the Amazing Bully Machine to work.  We learned several ways to deal with bullies:</vt:lpstr>
      <vt:lpstr>1.  Politely, but firmly challenge the bully.  2.Refuse to go along with bullying behavior.  3.  Rescue!  Kids can quickly get a bullied kid out of a bad situation. 4.  Report bullying to an adult. </vt:lpstr>
      <vt:lpstr>Meet our social bully Lori.  She tries to destroy friendships and threatens social standing.  Watch how her group stands up to her.</vt:lpstr>
      <vt:lpstr>Since November, Student Council and some 4th grade volunteers have been working on our canned food drive.  We have collected more than 2000 items for the Church of Christ Food Pantry right here in town.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Recycling Team is busy every Tuesday.  We collect the recycling bins from the classrooms and offices and deposit them in the massive bin behind our school.</vt:lpstr>
      <vt:lpstr>PowerPoint Presentation</vt:lpstr>
      <vt:lpstr>PowerPoint Presentation</vt:lpstr>
      <vt:lpstr>Every week we choose a recycling champion at each grade level.  We hold contests and speak to our assigned classes about recycling.  We try to encourage everyone to recycle more!</vt:lpstr>
      <vt:lpstr>PowerPoint Presentation</vt:lpstr>
      <vt:lpstr>PowerPoint Presentation</vt:lpstr>
      <vt:lpstr>PowerPoint Presentation</vt:lpstr>
    </vt:vector>
  </TitlesOfParts>
  <Company>Western Brown Local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 Orab Elementary Student Council Recycling Team</dc:title>
  <dc:creator>Shelden, Georgia</dc:creator>
  <cp:lastModifiedBy>GX270</cp:lastModifiedBy>
  <cp:revision>12</cp:revision>
  <dcterms:created xsi:type="dcterms:W3CDTF">2013-12-11T18:09:50Z</dcterms:created>
  <dcterms:modified xsi:type="dcterms:W3CDTF">2013-12-12T20:33:32Z</dcterms:modified>
</cp:coreProperties>
</file>